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39.jpg"/><Relationship Id="rId7" Type="http://schemas.openxmlformats.org/officeDocument/2006/relationships/image" Target="../media/image4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France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Provence (FR),Normandie (FR),Val de Loire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Chantilly (FR),Montagne du Luberon (FR),Massif Central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Chantilly (FR),Massif Central (FR),Montagne du Luberon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(FR),Biarritz (FR),Saint Malo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Saint Malo (FR),Nice (FR),Cap Ferret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Cap Ferret (FR),Biscarrosse (FR),La Baule Escoublac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(FR),La Clusaz (FR),Font Romeu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Barèges (FR),La Mongie (FR),La Plagne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Barèges (FR),La Mongie (FR),Peyragudes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(RE),Guadeloupe (GP),Martinique (LC)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(NC),Mayotte (YT),Réunion (RE)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Mayotte (YT),Nouvelle Caledonie (NC),Guyane (GF)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(FR),Lyon (FR),Marseille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Lille (FR),Lyon (FR),Dijon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Lille (FR),Dijon (FR),Lyon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France Font Romeu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trimestrielle France La Clusaz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France Tig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France Samoën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trimestrielle France Alpe d Huez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9822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8247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France Guadeloupe (GP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France Martinique (LC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trimestrielle France Tahiti (PF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France Mayotte (Y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trimestrielle France St Barthélémy (BL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269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3924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France Lyon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trimestrielle France Marseill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France Nic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France Strasbourg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trimestrielle France Bordeaux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Camp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747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Camp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555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Proven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trimestrielle France Val de Loir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France Normandi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trimestrielle France Ardech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trimestrielle France Alsac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France Languedoc Roussill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06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924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523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France Biarrit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France Saint Malo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France Fréju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3586"/>
          </a:xfrm>
          <a:prstGeom prst="rect">
            <a:avLst/>
          </a:prstGeom>
        </p:spPr>
      </p:pic>
      <p:pic>
        <p:nvPicPr>
          <p:cNvPr id="9" name="Picture 8" descr="Evolution trimestrielle France Antib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France Ars en Ré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585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039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